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4" r:id="rId3"/>
    <p:sldId id="267" r:id="rId4"/>
    <p:sldId id="268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2839-8441-9F42-B94D-069D750A3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2F948-F508-9047-9EB4-9315CD3F9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EFC88-C854-4248-AD2B-9D52A467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B7702-B178-4348-A7DD-883D46A04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9E458-5B44-A44C-A6BE-A22445FB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0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553C-AEFA-AB44-BDF1-0901BE9A0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7EDAC-3E1D-1F4F-9E9F-2329AB87D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A20C1-96CD-9940-8974-21D225EC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9F179-CB84-7244-8F4A-F5013C1A0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A9534-CEA5-C748-8AA5-341F94B3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1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52EE1-F49C-AD4F-8230-BC8800F6C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5BCB4-C228-EF49-B70C-8B72B6BC8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95EFF-8914-C248-B040-93621A7B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EAA30-7AE2-BE4D-940E-D18DA34D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AEDC7-2518-4C42-B5F7-F36635AF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2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C3D6-91C2-0546-AC7F-468E90DE7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31D9B-1196-504C-93CF-D1BA0D8BC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BF1D8-BC03-3C49-AF55-B3853A0A9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A0B07-E6FC-9C41-A6B5-5F1A2FD7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B11BB-90D7-5645-912D-4CD302BC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2760-2EC4-2149-A649-B4053526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5C8CE-B7C4-5740-8694-70E27CB33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612D0-B296-5C41-B1C6-AE8CB52E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55AA8-31BA-094E-BFB6-EC49ECC9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20D3F-D7C7-524D-9992-7F3906641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9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5E121-B71F-BF42-9EE3-2495E738A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C2AB9-DEC9-D541-A14C-44AB10B6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2DD17-ED48-EF41-8191-7F3DE80FE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D886F-3C36-1B42-A59D-7824C038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79854-D31A-B24F-B621-7295EBB40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B6841-A67F-0B4B-82E7-1E78677E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1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4F87F-0AD5-C647-B426-C3E65B97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54BAD-FDD3-8343-9031-F7C5E6614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19FD0-D629-3B41-9111-77ADFDE64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675562-2AD8-FD4F-88A9-E4E7692089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F8DA4-C80F-FD4C-95DF-6C4B2FF36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6A0997-AC0A-7340-89F0-A7EE6091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t>1/26/20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C63214-14CD-2D43-8572-6BFFC3FC3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FA821-2851-F44D-A375-FD4744CB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32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3956-6355-4740-976A-1E918FC7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4C3EA-E31D-C340-ABA7-EF8B16A4D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t>1/26/20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D8CFAC-5E4D-CE44-8FDC-53C50A90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17C7D-F62C-8E4B-A3A5-8CD40109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2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D404D-1965-5041-8055-7C78BCA7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t>1/26/20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798D3-BAEC-154E-A6E8-0B931F556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999B-1E58-464C-9087-7036213C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7482-F5AA-3944-B19F-EA9A4A1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BD3A2-CB74-FF4B-9F21-9FC8EA28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FD150-B6F9-9F40-A6C3-E007A1312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1BCAA-12D2-AC4E-B6C5-31BE54EC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5575B-C3E5-E345-81A5-9E7F9EE6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03440E-BC2C-EF43-802A-71C04F9A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6C70-D157-484D-AA30-60F0073C2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AFA4F3-E16D-6148-BA97-10872B85E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1718D-A2F3-5B49-B763-DE42AB7A5D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900F3-C52D-7D4F-A51D-A867E76AC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35E09-E214-2A41-91A1-8B1ACF6EDE01}" type="datetimeFigureOut">
              <a:rPr lang="en-US" smtClean="0"/>
              <a:t>1/26/20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FF065-8B59-684A-996F-E7CF9C69A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50BD1-A32E-E943-93A0-B7FE0B2C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4BDC-4321-0647-BCBE-899D45DD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6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087780-5A20-5841-A694-FA1E22AA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CD2D6-2E26-4646-B016-51FFDD05C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D3896-8C67-7247-AE52-D086D0FC1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35E09-E214-2A41-91A1-8B1ACF6EDE01}" type="datetimeFigureOut">
              <a:rPr lang="en-US" smtClean="0"/>
              <a:t>1/26/20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01FFB-3451-A842-A5E7-D16C3FD59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A7C9-4E27-CB42-B858-6B3B9D86A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4BDC-4321-0647-BCBE-899D45DDF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6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668"/>
            <a:ext cx="9144000" cy="1130643"/>
          </a:xfrm>
        </p:spPr>
        <p:txBody>
          <a:bodyPr>
            <a:normAutofit/>
          </a:bodyPr>
          <a:lstStyle/>
          <a:p>
            <a:r>
              <a:rPr lang="en-US" dirty="0"/>
              <a:t>AUSTRALIA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0825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1032" name="Picture 8" descr="Image result for australia flag">
            <a:extLst>
              <a:ext uri="{FF2B5EF4-FFF2-40B4-BE49-F238E27FC236}">
                <a16:creationId xmlns:a16="http://schemas.microsoft.com/office/drawing/2014/main" id="{3AE2A42A-D0CD-054A-9EB0-E0F52A621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brightnessContrast bright="-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43"/>
          <a:stretch/>
        </p:blipFill>
        <p:spPr bwMode="auto">
          <a:xfrm>
            <a:off x="-1586" y="1564360"/>
            <a:ext cx="5773896" cy="40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DEA8D8-3AA2-834F-88D9-CE3D20D8C3A6}"/>
              </a:ext>
            </a:extLst>
          </p:cNvPr>
          <p:cNvSpPr txBox="1">
            <a:spLocks/>
          </p:cNvSpPr>
          <p:nvPr/>
        </p:nvSpPr>
        <p:spPr>
          <a:xfrm>
            <a:off x="1604006" y="5727357"/>
            <a:ext cx="9144000" cy="1130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New Beginnings</a:t>
            </a:r>
          </a:p>
        </p:txBody>
      </p:sp>
      <p:pic>
        <p:nvPicPr>
          <p:cNvPr id="5" name="Picture 4" descr="A sign on a beach&#10;&#10;Description automatically generated">
            <a:extLst>
              <a:ext uri="{FF2B5EF4-FFF2-40B4-BE49-F238E27FC236}">
                <a16:creationId xmlns:a16="http://schemas.microsoft.com/office/drawing/2014/main" id="{F118F609-B808-8542-AD7A-D972F3777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110" y="1564359"/>
            <a:ext cx="7217890" cy="40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1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C654704-6359-C041-AF16-9CBB5881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14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5200"/>
            <a:ext cx="5671752" cy="2387600"/>
          </a:xfrm>
        </p:spPr>
        <p:txBody>
          <a:bodyPr>
            <a:noAutofit/>
          </a:bodyPr>
          <a:lstStyle/>
          <a:p>
            <a:r>
              <a:rPr lang="en-US" sz="4400" dirty="0"/>
              <a:t>AUSTRALIA has been a land of new beginnings for all who have made a home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8B17C4-09F5-8848-8611-979BD7B0186D}"/>
              </a:ext>
            </a:extLst>
          </p:cNvPr>
          <p:cNvSpPr txBox="1">
            <a:spLocks/>
          </p:cNvSpPr>
          <p:nvPr/>
        </p:nvSpPr>
        <p:spPr>
          <a:xfrm>
            <a:off x="6334897" y="2507050"/>
            <a:ext cx="585710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400" dirty="0"/>
              <a:t>God is a god of new beginnings for all who seek him, take the step to follow him and even for those who fail and need to start over</a:t>
            </a:r>
          </a:p>
        </p:txBody>
      </p:sp>
    </p:spTree>
    <p:extLst>
      <p:ext uri="{BB962C8B-B14F-4D97-AF65-F5344CB8AC3E}">
        <p14:creationId xmlns:p14="http://schemas.microsoft.com/office/powerpoint/2010/main" val="893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C654704-6359-C041-AF16-9CBB5881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14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7050"/>
            <a:ext cx="5671752" cy="2387600"/>
          </a:xfrm>
        </p:spPr>
        <p:txBody>
          <a:bodyPr>
            <a:noAutofit/>
          </a:bodyPr>
          <a:lstStyle/>
          <a:p>
            <a:r>
              <a:rPr lang="en-US" sz="4400" dirty="0"/>
              <a:t>AUSTRALIA </a:t>
            </a:r>
            <a:r>
              <a:rPr lang="en-AU" sz="4400" dirty="0"/>
              <a:t>has accepted people from many nations and become a nation of diverse ethnic and cultural backgrounds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8B17C4-09F5-8848-8611-979BD7B0186D}"/>
              </a:ext>
            </a:extLst>
          </p:cNvPr>
          <p:cNvSpPr txBox="1">
            <a:spLocks/>
          </p:cNvSpPr>
          <p:nvPr/>
        </p:nvSpPr>
        <p:spPr>
          <a:xfrm>
            <a:off x="6334897" y="2025136"/>
            <a:ext cx="585710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400" dirty="0"/>
              <a:t>God accepts all who come to him through   Jesus and makes them one people</a:t>
            </a:r>
          </a:p>
        </p:txBody>
      </p:sp>
    </p:spTree>
    <p:extLst>
      <p:ext uri="{BB962C8B-B14F-4D97-AF65-F5344CB8AC3E}">
        <p14:creationId xmlns:p14="http://schemas.microsoft.com/office/powerpoint/2010/main" val="2673373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C654704-6359-C041-AF16-9CBB5881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14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7050"/>
            <a:ext cx="5671752" cy="2387600"/>
          </a:xfrm>
        </p:spPr>
        <p:txBody>
          <a:bodyPr>
            <a:noAutofit/>
          </a:bodyPr>
          <a:lstStyle/>
          <a:p>
            <a:r>
              <a:rPr lang="en-AU" sz="4400" dirty="0"/>
              <a:t>AUSTRALIA seeks and advocates egalitarianism yet there are many inequities</a:t>
            </a:r>
            <a:br>
              <a:rPr lang="en-AU" dirty="0"/>
            </a:b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8B17C4-09F5-8848-8611-979BD7B0186D}"/>
              </a:ext>
            </a:extLst>
          </p:cNvPr>
          <p:cNvSpPr txBox="1">
            <a:spLocks/>
          </p:cNvSpPr>
          <p:nvPr/>
        </p:nvSpPr>
        <p:spPr>
          <a:xfrm>
            <a:off x="6334897" y="2507050"/>
            <a:ext cx="585710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400" dirty="0"/>
              <a:t>In God’s family all are equal irrespective of ethnicity, gender, or economic status.        </a:t>
            </a:r>
          </a:p>
          <a:p>
            <a:endParaRPr lang="en-AU" sz="1000" dirty="0"/>
          </a:p>
          <a:p>
            <a:r>
              <a:rPr lang="en-AU" sz="3600" dirty="0"/>
              <a:t>[The church has not always  practiced this well]</a:t>
            </a:r>
            <a:endParaRPr lang="en-AU" sz="4400" dirty="0"/>
          </a:p>
        </p:txBody>
      </p:sp>
    </p:spTree>
    <p:extLst>
      <p:ext uri="{BB962C8B-B14F-4D97-AF65-F5344CB8AC3E}">
        <p14:creationId xmlns:p14="http://schemas.microsoft.com/office/powerpoint/2010/main" val="53517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C654704-6359-C041-AF16-9CBB5881F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14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7050"/>
            <a:ext cx="5671752" cy="2387600"/>
          </a:xfrm>
        </p:spPr>
        <p:txBody>
          <a:bodyPr>
            <a:noAutofit/>
          </a:bodyPr>
          <a:lstStyle/>
          <a:p>
            <a:r>
              <a:rPr lang="en-AU" sz="4400" dirty="0"/>
              <a:t>AUSTRALIAN citizens have privileges and responsibilities commensurate with citizenship</a:t>
            </a:r>
            <a:endParaRPr lang="en-US" sz="4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8B17C4-09F5-8848-8611-979BD7B0186D}"/>
              </a:ext>
            </a:extLst>
          </p:cNvPr>
          <p:cNvSpPr txBox="1">
            <a:spLocks/>
          </p:cNvSpPr>
          <p:nvPr/>
        </p:nvSpPr>
        <p:spPr>
          <a:xfrm>
            <a:off x="5671753" y="2729472"/>
            <a:ext cx="6520248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/>
              <a:t>God’s children are citizens of heaven which should make them better citizens of Australia because they follow the selfless way of Jesus Christ and live by his credo to </a:t>
            </a:r>
            <a:r>
              <a:rPr lang="en-AU" sz="3600" i="1" dirty="0"/>
              <a:t>love your neighbour as yourself</a:t>
            </a:r>
            <a:r>
              <a:rPr lang="en-AU" sz="3600" dirty="0"/>
              <a:t> and to </a:t>
            </a:r>
            <a:r>
              <a:rPr lang="en-AU" sz="3600" i="1" dirty="0"/>
              <a:t>treat others </a:t>
            </a:r>
            <a:r>
              <a:rPr lang="en-AU" sz="3600" dirty="0"/>
              <a:t>as you </a:t>
            </a:r>
            <a:r>
              <a:rPr lang="en-AU" sz="3600" i="1" dirty="0"/>
              <a:t>would have them treat you</a:t>
            </a:r>
          </a:p>
        </p:txBody>
      </p:sp>
    </p:spTree>
    <p:extLst>
      <p:ext uri="{BB962C8B-B14F-4D97-AF65-F5344CB8AC3E}">
        <p14:creationId xmlns:p14="http://schemas.microsoft.com/office/powerpoint/2010/main" val="317370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71CE-9698-284D-A886-511567433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0668"/>
            <a:ext cx="9144000" cy="1130643"/>
          </a:xfrm>
        </p:spPr>
        <p:txBody>
          <a:bodyPr>
            <a:normAutofit/>
          </a:bodyPr>
          <a:lstStyle/>
          <a:p>
            <a:r>
              <a:rPr lang="en-US" dirty="0"/>
              <a:t>AUSTRALIA 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C08BF-DEF8-FE4C-97EA-01539EEBB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0825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1032" name="Picture 8" descr="Image result for australia flag">
            <a:extLst>
              <a:ext uri="{FF2B5EF4-FFF2-40B4-BE49-F238E27FC236}">
                <a16:creationId xmlns:a16="http://schemas.microsoft.com/office/drawing/2014/main" id="{3AE2A42A-D0CD-054A-9EB0-E0F52A6215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brightnessContrast bright="-2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43"/>
          <a:stretch/>
        </p:blipFill>
        <p:spPr bwMode="auto">
          <a:xfrm>
            <a:off x="-1586" y="1564360"/>
            <a:ext cx="5773896" cy="40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8DEA8D8-3AA2-834F-88D9-CE3D20D8C3A6}"/>
              </a:ext>
            </a:extLst>
          </p:cNvPr>
          <p:cNvSpPr txBox="1">
            <a:spLocks/>
          </p:cNvSpPr>
          <p:nvPr/>
        </p:nvSpPr>
        <p:spPr>
          <a:xfrm>
            <a:off x="1604006" y="5727357"/>
            <a:ext cx="9144000" cy="1130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/>
              <a:t>New Beginnings</a:t>
            </a:r>
          </a:p>
        </p:txBody>
      </p:sp>
      <p:pic>
        <p:nvPicPr>
          <p:cNvPr id="5" name="Picture 4" descr="A sign on a beach&#10;&#10;Description automatically generated">
            <a:extLst>
              <a:ext uri="{FF2B5EF4-FFF2-40B4-BE49-F238E27FC236}">
                <a16:creationId xmlns:a16="http://schemas.microsoft.com/office/drawing/2014/main" id="{F118F609-B808-8542-AD7A-D972F3777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110" y="1564359"/>
            <a:ext cx="7217890" cy="40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9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176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AUSTRALIA DAY</vt:lpstr>
      <vt:lpstr>AUSTRALIA has been a land of new beginnings for all who have made a home here</vt:lpstr>
      <vt:lpstr>AUSTRALIA has accepted people from many nations and become a nation of diverse ethnic and cultural backgrounds</vt:lpstr>
      <vt:lpstr>AUSTRALIA seeks and advocates egalitarianism yet there are many inequities </vt:lpstr>
      <vt:lpstr>AUSTRALIAN citizens have privileges and responsibilities commensurate with citizenship</vt:lpstr>
      <vt:lpstr>AUSTRALIA 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Keep</dc:creator>
  <cp:lastModifiedBy>Peter Keep</cp:lastModifiedBy>
  <cp:revision>6</cp:revision>
  <dcterms:created xsi:type="dcterms:W3CDTF">2019-12-24T01:06:47Z</dcterms:created>
  <dcterms:modified xsi:type="dcterms:W3CDTF">2020-01-25T21:15:22Z</dcterms:modified>
</cp:coreProperties>
</file>